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7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85" r:id="rId110"/>
    <p:sldId id="363" r:id="rId111"/>
    <p:sldId id="364" r:id="rId112"/>
    <p:sldId id="365" r:id="rId113"/>
    <p:sldId id="366" r:id="rId114"/>
    <p:sldId id="384" r:id="rId115"/>
    <p:sldId id="283" r:id="rId116"/>
    <p:sldId id="284" r:id="rId117"/>
    <p:sldId id="286" r:id="rId118"/>
    <p:sldId id="287" r:id="rId119"/>
    <p:sldId id="288" r:id="rId120"/>
    <p:sldId id="289" r:id="rId121"/>
    <p:sldId id="290" r:id="rId122"/>
    <p:sldId id="291" r:id="rId123"/>
    <p:sldId id="302" r:id="rId124"/>
    <p:sldId id="303" r:id="rId125"/>
    <p:sldId id="281" r:id="rId126"/>
  </p:sldIdLst>
  <p:sldSz cx="2328863" cy="5572125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ambria Math" panose="02040503050406030204" pitchFamily="18" charset="0"/>
      <p:regular r:id="rId132"/>
    </p:embeddedFont>
    <p:embeddedFont>
      <p:font typeface="Gulim" panose="020B0600000101010101" pitchFamily="34" charset="-127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77"/>
  </p:normalViewPr>
  <p:slideViewPr>
    <p:cSldViewPr snapToGrid="0" showGuides="1">
      <p:cViewPr>
        <p:scale>
          <a:sx n="324" d="100"/>
          <a:sy n="324" d="100"/>
        </p:scale>
        <p:origin x="2384" y="-201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customschemas.google.com/relationships/presentationmetadata" Target="meta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9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4.xml"/><Relationship Id="rId5" Type="http://schemas.openxmlformats.org/officeDocument/2006/relationships/slide" Target="slide7.xml"/><Relationship Id="rId10" Type="http://schemas.openxmlformats.org/officeDocument/2006/relationships/slide" Target="slide112.xml"/><Relationship Id="rId4" Type="http://schemas.openxmlformats.org/officeDocument/2006/relationships/slide" Target="slide5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3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3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24.1.31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38667</TotalTime>
  <Words>25527</Words>
  <Application>Microsoft Macintosh PowerPoint</Application>
  <PresentationFormat>사용자 지정</PresentationFormat>
  <Paragraphs>6936</Paragraphs>
  <Slides>125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4" baseType="lpstr">
      <vt:lpstr>Gulim</vt:lpstr>
      <vt:lpstr>Arial</vt:lpstr>
      <vt:lpstr>Lato</vt:lpstr>
      <vt:lpstr>Calibri</vt:lpstr>
      <vt:lpstr>Cambria Math</vt:lpstr>
      <vt:lpstr>Helvetica Neue</vt:lpstr>
      <vt:lpstr>Wingdings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274</cp:revision>
  <dcterms:created xsi:type="dcterms:W3CDTF">2022-05-17T08:00:10Z</dcterms:created>
  <dcterms:modified xsi:type="dcterms:W3CDTF">2024-02-01T01:17:02Z</dcterms:modified>
</cp:coreProperties>
</file>